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B72D3-9B1D-4217-BE61-C6145684F7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1CADC-499E-4006-B91E-0788646D5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A80B2-507D-4597-A7F8-04F1282A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A59D3-33A2-4F5E-B592-B29116140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14634-A02B-4AE8-BE6C-5E6412635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6400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FB67-C8C7-4F92-BA8A-BD8DEE091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ABF5D9-5331-4835-809F-6838378F53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4C80F-5218-48EE-9AE5-DBE52000C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002B9-64D3-423F-9772-1DD5DE551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33910-39EF-4864-95D3-FC29D9B9B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7481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698409-2E4C-442A-8EA3-E8B975C201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03F14F-7EEB-432D-821F-9626947344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13A13-4BA6-4663-B922-A179B7112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8BA21-FCCB-48B2-A999-6B9742227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F4D2E-7A2E-430C-8A3E-CFAE8B8E3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0380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CA96E-0BA7-4CBB-A9FB-CAED64560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1DE8F-586F-4583-99A4-D378E981B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7DDE8-68C1-46BA-9992-F993E9260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8B32A-B401-4607-A979-374809D6A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5677C-F30C-4162-8B20-AB96020E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073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A67E4-5B34-4C43-919D-07AA7FB35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D193C-1E2A-4329-B34E-5B503A1C7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91484-CD3E-4418-829B-3C3518D16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D94B3-090D-4E66-9B2F-8C58B4158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30B11-63B2-40E6-9376-BC6D56E48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772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05141-53A8-4EDF-9526-8AFC1EF78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E5205-9331-4EF8-9FB6-5E3883A70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167955-611A-4DC8-84B4-C95F22292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FB37B6-B7D3-4B30-ACC0-5EE399E02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32843-3E43-4268-B575-9B7E1AFB3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35771-93C4-49D1-AA22-56D9AD298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4386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E65E9-624C-4169-A825-F703C987B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58BD0-4587-4A76-A38A-5F8A4B82A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9628A-D5A4-4C36-A110-5A181F045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2EDCBF-E3CA-479C-B50E-97B9003005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5F146-075A-4354-AD9D-00E0F28EA0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E3A028-C124-4756-A0BF-E5596E8EA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8D34B4-C1F8-479C-84AF-3BF8ABE7D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5DD6C1-1713-407D-8ADE-C53D1B7BA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8884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8444-1AAC-42BF-973B-598FFC857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040830-5023-4219-9B5B-9622B85C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C66E87-74B0-45E7-81A2-8EADA0AD0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5679BF-3281-4CE2-9EDE-FA74B20AB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9830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17239A-1EBB-4EE0-8CB4-A67C7C965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B80B47-B1AD-48A9-95A3-CDC28AA58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690D0-B804-455D-A4F7-897B0330C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2300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2DBC9-75AF-4C7B-8E04-FE16DEC53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44E9E-9E57-427D-AD48-1CDBA9AC0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381619-6CA1-4C28-AED5-11334AD9D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5EEF6-1F8A-4394-92E0-163057DDB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05C8C4-2685-4C22-84CD-084A416CB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AF026-1AAC-498C-90C4-2C9D07EC2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592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D642C-983B-4433-9B3F-902B5CBF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DE8C11-A2D8-4FA0-99F9-3B115ECD25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5C891-0913-49EB-AACB-B8D388691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1FE59-2A9A-473B-93FC-367756840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4F3243-773F-4040-A3AD-ED03D06E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2439E-39F8-4469-8460-DCEA71CC9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287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65875D-A5AC-4E47-8A96-E9D999867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6F851-270A-4355-8E23-3C970544B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82E5D-6BB3-482D-93CF-C573BB904D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E9F31-9B97-45DC-93AC-1BF24D68458E}" type="datetimeFigureOut">
              <a:rPr lang="en-IN" smtClean="0"/>
              <a:t>17-12-2020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B6963-21F2-4A40-A893-D33DE8F9C3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6203E-08B0-4184-8993-049719A88F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689E4-D189-4C72-AEBD-99A47D408B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4852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BBC0534-5F35-4B32-927B-38FE13B31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45" y="0"/>
            <a:ext cx="9709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29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3616A16D-6AE6-407F-BB95-DEF046B8A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45" y="0"/>
            <a:ext cx="9709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586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0FA95C73-7098-4CE1-811F-15929050C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45" y="0"/>
            <a:ext cx="9709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21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C662898-6EBD-4FC2-8820-59E6702E0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45" y="0"/>
            <a:ext cx="9709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64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C2C9BCB9-A3EA-4AFA-BBC4-E40782B8C8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45" y="0"/>
            <a:ext cx="9709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9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082CB705-5005-4C85-B8F7-34EF37844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15" y="-500743"/>
            <a:ext cx="11364686" cy="735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80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AC22C4C-2298-403B-9B94-CAA59012E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45" y="0"/>
            <a:ext cx="9709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583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99A10C71-E702-4B7B-80DD-00144009B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45" y="0"/>
            <a:ext cx="9709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26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39C00F31-F8A9-43CD-A3BB-9503352A4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45" y="0"/>
            <a:ext cx="9709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593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78799B57-A7FA-4C10-8BA8-012BE970D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45" y="0"/>
            <a:ext cx="9709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42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Sejal Loke</dc:creator>
  <cp:lastModifiedBy>Sejal Loke</cp:lastModifiedBy>
  <cp:revision>2</cp:revision>
  <dcterms:created xsi:type="dcterms:W3CDTF">2020-12-17T07:46:54Z</dcterms:created>
  <dcterms:modified xsi:type="dcterms:W3CDTF">2020-12-17T17:17:35Z</dcterms:modified>
</cp:coreProperties>
</file>

<file path=docProps/thumbnail.jpeg>
</file>